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70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Outreach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Social media</c:v>
                </c:pt>
                <c:pt idx="1">
                  <c:v>Televion</c:v>
                </c:pt>
                <c:pt idx="2">
                  <c:v>Radio</c:v>
                </c:pt>
                <c:pt idx="3">
                  <c:v>Print 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82</c:v>
                </c:pt>
                <c:pt idx="1">
                  <c:v>32</c:v>
                </c:pt>
                <c:pt idx="2">
                  <c:v>14</c:v>
                </c:pt>
                <c:pt idx="3">
                  <c:v>12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6/4/2021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6/4/2021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6/4/2021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5029200"/>
            <a:ext cx="7467600" cy="1066800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LAUNDRY CLEANING BLEACHES SOCIAL </a:t>
            </a:r>
            <a:r>
              <a:rPr lang="en-US" sz="3200" b="1" dirty="0" smtClean="0"/>
              <a:t>MEDIA MARKETING PLAN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533400"/>
            <a:ext cx="7498080" cy="350520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3200" b="1" dirty="0" smtClean="0"/>
          </a:p>
          <a:p>
            <a:pPr algn="ctr">
              <a:buNone/>
            </a:pPr>
            <a:r>
              <a:rPr lang="en-US" sz="3200" b="1" dirty="0" smtClean="0"/>
              <a:t>Institutional Affiliation</a:t>
            </a:r>
          </a:p>
          <a:p>
            <a:pPr algn="ctr">
              <a:buNone/>
            </a:pPr>
            <a:r>
              <a:rPr lang="en-US" sz="3200" b="1" dirty="0" smtClean="0"/>
              <a:t>Student Name</a:t>
            </a:r>
          </a:p>
          <a:p>
            <a:pPr algn="ctr">
              <a:buNone/>
            </a:pPr>
            <a:r>
              <a:rPr lang="en-US" sz="3200" b="1" dirty="0" smtClean="0"/>
              <a:t>Professor Name</a:t>
            </a:r>
          </a:p>
          <a:p>
            <a:pPr algn="ctr">
              <a:buNone/>
            </a:pPr>
            <a:r>
              <a:rPr lang="en-US" sz="3200" b="1" dirty="0" smtClean="0"/>
              <a:t>Course</a:t>
            </a:r>
          </a:p>
          <a:p>
            <a:pPr algn="ctr">
              <a:buNone/>
            </a:pPr>
            <a:r>
              <a:rPr lang="en-US" sz="3200" b="1" dirty="0" smtClean="0"/>
              <a:t>Date</a:t>
            </a:r>
          </a:p>
          <a:p>
            <a:pPr algn="ctr"/>
            <a:endParaRPr lang="en-US" sz="32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SPECIFIC MESSAGING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b="1" dirty="0" smtClean="0"/>
              <a:t>Affordability: the product will be presented as very affordable and easy to access in the market</a:t>
            </a:r>
          </a:p>
          <a:p>
            <a:r>
              <a:rPr lang="en-US" b="1" dirty="0" smtClean="0"/>
              <a:t>Referrals: consumers who will bring others on board will be encouraged</a:t>
            </a:r>
          </a:p>
          <a:p>
            <a:r>
              <a:rPr lang="en-US" b="1" dirty="0" smtClean="0"/>
              <a:t>Social Environment: create a social community where consumers interact with the community</a:t>
            </a:r>
          </a:p>
          <a:p>
            <a:r>
              <a:rPr lang="en-US" b="1" dirty="0" smtClean="0"/>
              <a:t>Informative: they get more scientific and research information </a:t>
            </a:r>
          </a:p>
          <a:p>
            <a:r>
              <a:rPr lang="en-US" b="1" dirty="0" smtClean="0"/>
              <a:t>Presence: the product becomes a daily or monthly thought when they are budgeting and making purchases</a:t>
            </a:r>
          </a:p>
          <a:p>
            <a:r>
              <a:rPr lang="en-US" b="1" dirty="0" smtClean="0"/>
              <a:t>Branding:  they become more aware of the product and its outreach</a:t>
            </a:r>
          </a:p>
          <a:p>
            <a:r>
              <a:rPr lang="en-US" b="1" dirty="0" smtClean="0"/>
              <a:t>Business Growth: they can become shareholders or stakeholders and hence generate income for themselves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CAMPAIGN'S PERFORMANCE MEASURE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Set </a:t>
            </a:r>
            <a:r>
              <a:rPr lang="en-US" dirty="0" smtClean="0"/>
              <a:t>Goals-A </a:t>
            </a:r>
            <a:r>
              <a:rPr lang="en-US" dirty="0" smtClean="0"/>
              <a:t>clear idea about what you’re trying to accomplish through your </a:t>
            </a:r>
            <a:r>
              <a:rPr lang="en-US" dirty="0" smtClean="0"/>
              <a:t>campaign</a:t>
            </a:r>
          </a:p>
          <a:p>
            <a:r>
              <a:rPr lang="en-US" dirty="0" smtClean="0"/>
              <a:t>Ongoing </a:t>
            </a:r>
            <a:r>
              <a:rPr lang="en-US" dirty="0" smtClean="0"/>
              <a:t>Analytics – tracking social media activity over </a:t>
            </a:r>
            <a:r>
              <a:rPr lang="en-US" dirty="0" smtClean="0"/>
              <a:t>time</a:t>
            </a:r>
          </a:p>
          <a:p>
            <a:r>
              <a:rPr lang="en-US" dirty="0" smtClean="0"/>
              <a:t>Campaign-Focused Metrics – monitoring with a clear beginning and end, with a focus on a particular social media </a:t>
            </a:r>
            <a:r>
              <a:rPr lang="en-US" dirty="0" smtClean="0"/>
              <a:t>campaign</a:t>
            </a:r>
            <a:endParaRPr lang="en-US" dirty="0" smtClean="0"/>
          </a:p>
          <a:p>
            <a:r>
              <a:rPr lang="en-US" dirty="0" smtClean="0"/>
              <a:t>Monitor and </a:t>
            </a:r>
            <a:r>
              <a:rPr lang="en-US" dirty="0" smtClean="0"/>
              <a:t>Report-the </a:t>
            </a:r>
            <a:r>
              <a:rPr lang="en-US" dirty="0" smtClean="0"/>
              <a:t>initial findings will lay a foundation for future </a:t>
            </a:r>
            <a:r>
              <a:rPr lang="en-US" dirty="0" smtClean="0"/>
              <a:t>measurement</a:t>
            </a:r>
          </a:p>
          <a:p>
            <a:r>
              <a:rPr lang="en-US" dirty="0" smtClean="0"/>
              <a:t>Rectify </a:t>
            </a:r>
            <a:r>
              <a:rPr lang="en-US" dirty="0" smtClean="0"/>
              <a:t>Errors- it’s </a:t>
            </a:r>
            <a:r>
              <a:rPr lang="en-US" dirty="0" smtClean="0"/>
              <a:t>important to review </a:t>
            </a:r>
            <a:r>
              <a:rPr lang="en-US" dirty="0" smtClean="0"/>
              <a:t>the measurement </a:t>
            </a:r>
            <a:r>
              <a:rPr lang="en-US" dirty="0" smtClean="0"/>
              <a:t>system from time to time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SOURCES TO </a:t>
            </a:r>
            <a:r>
              <a:rPr lang="en-US" b="1" dirty="0" smtClean="0"/>
              <a:t>SUPPORT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Melchiorre, M.M. and Johnson, S.A., 2017. Finding new ways to reach older students: Creating a social media marketing plan for professional and continuing higher education programs. </a:t>
            </a:r>
            <a:r>
              <a:rPr lang="en-US" i="1" dirty="0" smtClean="0"/>
              <a:t>The Journal of Continuing Higher Education</a:t>
            </a:r>
            <a:r>
              <a:rPr lang="en-US" dirty="0" smtClean="0"/>
              <a:t>, </a:t>
            </a:r>
            <a:r>
              <a:rPr lang="en-US" i="1" dirty="0" smtClean="0"/>
              <a:t>65</a:t>
            </a:r>
            <a:r>
              <a:rPr lang="en-US" dirty="0" smtClean="0"/>
              <a:t>(2), pp.73-81.</a:t>
            </a:r>
          </a:p>
          <a:p>
            <a:r>
              <a:rPr lang="en-US" dirty="0" smtClean="0"/>
              <a:t>Colzani, Lavinia. "The artist as a brand: Social media marketing techniques and strategies for emerging art professionals." (2017).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Bleaches Marketing Plan through Instagram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The Laundry bleaches </a:t>
            </a:r>
            <a:r>
              <a:rPr lang="en-US" dirty="0" smtClean="0"/>
              <a:t>marketing </a:t>
            </a:r>
            <a:r>
              <a:rPr lang="en-US" dirty="0" smtClean="0"/>
              <a:t>will be done </a:t>
            </a:r>
            <a:r>
              <a:rPr lang="en-US" dirty="0" smtClean="0"/>
              <a:t>using Instragram channels </a:t>
            </a:r>
            <a:r>
              <a:rPr lang="en-US" dirty="0" smtClean="0"/>
              <a:t>to sell or </a:t>
            </a:r>
            <a:r>
              <a:rPr lang="en-US" dirty="0" smtClean="0"/>
              <a:t>promote the brand.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Instragram </a:t>
            </a:r>
            <a:r>
              <a:rPr lang="en-US" dirty="0" smtClean="0"/>
              <a:t>marketing will help the business:</a:t>
            </a:r>
            <a:endParaRPr lang="en-US" dirty="0" smtClean="0"/>
          </a:p>
          <a:p>
            <a:pPr lvl="0"/>
            <a:r>
              <a:rPr lang="en-US" dirty="0" smtClean="0"/>
              <a:t>Increase brand awareness</a:t>
            </a:r>
          </a:p>
          <a:p>
            <a:pPr lvl="0"/>
            <a:r>
              <a:rPr lang="en-US" dirty="0" smtClean="0"/>
              <a:t>Build engaged communities</a:t>
            </a:r>
          </a:p>
          <a:p>
            <a:pPr lvl="0"/>
            <a:r>
              <a:rPr lang="en-US" dirty="0" smtClean="0"/>
              <a:t>Sell </a:t>
            </a:r>
            <a:r>
              <a:rPr lang="en-US" dirty="0" smtClean="0"/>
              <a:t>the bleach</a:t>
            </a:r>
            <a:r>
              <a:rPr lang="en-US" dirty="0" smtClean="0"/>
              <a:t> using native social commerce solutions</a:t>
            </a:r>
          </a:p>
          <a:p>
            <a:pPr lvl="0"/>
            <a:r>
              <a:rPr lang="en-US" dirty="0" smtClean="0"/>
              <a:t>Measure brand sentiment through social listening</a:t>
            </a:r>
          </a:p>
          <a:p>
            <a:pPr lvl="0"/>
            <a:r>
              <a:rPr lang="en-US" dirty="0" smtClean="0"/>
              <a:t>Provide customer service on </a:t>
            </a:r>
            <a:r>
              <a:rPr lang="en-US" dirty="0" smtClean="0"/>
              <a:t>Instragram </a:t>
            </a:r>
            <a:r>
              <a:rPr lang="en-US" dirty="0" smtClean="0"/>
              <a:t>platforms</a:t>
            </a:r>
            <a:endParaRPr lang="en-US" dirty="0" smtClean="0"/>
          </a:p>
          <a:p>
            <a:pPr lvl="0"/>
            <a:r>
              <a:rPr lang="en-US" dirty="0" smtClean="0"/>
              <a:t>Advertise </a:t>
            </a:r>
            <a:r>
              <a:rPr lang="en-US" dirty="0" smtClean="0"/>
              <a:t>the </a:t>
            </a:r>
            <a:r>
              <a:rPr lang="en-US" dirty="0" smtClean="0"/>
              <a:t>products </a:t>
            </a:r>
            <a:r>
              <a:rPr lang="en-US" dirty="0" smtClean="0"/>
              <a:t>and services to target audiences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 </a:t>
            </a:r>
            <a:br>
              <a:rPr lang="en-US" dirty="0" smtClean="0"/>
            </a:br>
            <a:r>
              <a:rPr lang="en-US" b="1" dirty="0" smtClean="0"/>
              <a:t>ELEMENTS OF MARKETING RESEARCH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The problem in the market is the cleanliness and presentation of clothes after laundry work</a:t>
            </a:r>
          </a:p>
          <a:p>
            <a:r>
              <a:rPr lang="en-US" b="1" dirty="0" smtClean="0"/>
              <a:t>Target those who have been negatively affected by certain bleaches in the market</a:t>
            </a:r>
          </a:p>
          <a:p>
            <a:r>
              <a:rPr lang="en-US" b="1" dirty="0" smtClean="0"/>
              <a:t>Collecting data from home consumers and industrial scale users</a:t>
            </a:r>
          </a:p>
          <a:p>
            <a:r>
              <a:rPr lang="en-US" b="1" dirty="0" smtClean="0"/>
              <a:t>Determining the strength and weaknesses of the bleach in question</a:t>
            </a:r>
          </a:p>
          <a:p>
            <a:r>
              <a:rPr lang="en-US" b="1" dirty="0" smtClean="0"/>
              <a:t>Segmenting the consumers into groups of ability to purchase the product</a:t>
            </a:r>
          </a:p>
          <a:p>
            <a:r>
              <a:rPr lang="en-US" b="1" dirty="0" smtClean="0"/>
              <a:t>I</a:t>
            </a:r>
            <a:r>
              <a:rPr lang="en-US" b="1" dirty="0" smtClean="0"/>
              <a:t>nvestigating </a:t>
            </a:r>
            <a:r>
              <a:rPr lang="en-US" b="1" dirty="0" smtClean="0"/>
              <a:t>the size and nature of the b</a:t>
            </a:r>
            <a:r>
              <a:rPr lang="en-US" b="1" dirty="0" smtClean="0"/>
              <a:t>leach market</a:t>
            </a:r>
          </a:p>
          <a:p>
            <a:r>
              <a:rPr lang="en-US" b="1" dirty="0" smtClean="0"/>
              <a:t>Sales research by evaluation </a:t>
            </a:r>
            <a:r>
              <a:rPr lang="en-US" b="1" dirty="0" smtClean="0"/>
              <a:t>of impact of sales </a:t>
            </a:r>
            <a:r>
              <a:rPr lang="en-US" b="1" dirty="0" smtClean="0"/>
              <a:t>methods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VALUE PROPOSITION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USE OF INSTAGRAM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dirty="0" smtClean="0"/>
              <a:t>VALUE OF SOCIAL 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The bleach will have instant impact in the market because of its usefulness and end product of the appearance of the laundry</a:t>
            </a:r>
          </a:p>
          <a:p>
            <a:r>
              <a:rPr lang="en-US" dirty="0" smtClean="0"/>
              <a:t>It has value because it is long lasting and deals with stains effectively</a:t>
            </a:r>
          </a:p>
          <a:p>
            <a:r>
              <a:rPr lang="en-US" dirty="0" smtClean="0"/>
              <a:t>The main targets are the laundry companies that deal with hospitals and hotels apparels and most home consumers</a:t>
            </a:r>
          </a:p>
          <a:p>
            <a:r>
              <a:rPr lang="en-US" dirty="0" smtClean="0"/>
              <a:t>The product is unique because of its packaging and its long lasting effects</a:t>
            </a:r>
          </a:p>
          <a:p>
            <a:r>
              <a:rPr lang="en-US" dirty="0" smtClean="0"/>
              <a:t>The bleach is easy is easy to find in shops and markets nation wide</a:t>
            </a:r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sz="quarter" idx="4"/>
          </p:nvPr>
        </p:nvGraphicFramePr>
        <p:xfrm>
          <a:off x="4664075" y="969963"/>
          <a:ext cx="4022725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COMPETITION BRIEF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bleach will be segmented as piece of art, as an artifact. </a:t>
            </a:r>
          </a:p>
          <a:p>
            <a:r>
              <a:rPr lang="en-US" dirty="0" smtClean="0"/>
              <a:t>The opportunities in the market are diverse but available in both the industrial and domestic level. </a:t>
            </a:r>
          </a:p>
          <a:p>
            <a:r>
              <a:rPr lang="en-US" dirty="0" smtClean="0"/>
              <a:t>The design will encounter more established bleach companies like Cleace, Clorox, Safisha, Blue Ring, Unilever and Magic Wash</a:t>
            </a:r>
          </a:p>
          <a:p>
            <a:r>
              <a:rPr lang="en-US" dirty="0" smtClean="0"/>
              <a:t>The design of the product will also be rivaled  because of the marketing has been evolving </a:t>
            </a:r>
          </a:p>
          <a:p>
            <a:r>
              <a:rPr lang="en-US" dirty="0" smtClean="0"/>
              <a:t>The milestones of the design will be implemented in stages to rival the market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 CUSTOMER PROFILE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Pain Points : The users that have been complaining of skin irritating and cloth scorching bleaches in the market</a:t>
            </a:r>
          </a:p>
          <a:p>
            <a:r>
              <a:rPr lang="en-US" dirty="0" smtClean="0"/>
              <a:t>Interests: They like medical research, hospitality market and fashion</a:t>
            </a:r>
          </a:p>
          <a:p>
            <a:r>
              <a:rPr lang="en-US" dirty="0" smtClean="0"/>
              <a:t>Buying patterns : Majority are those who buy in bulk because they never like having inadequate levels of bleach to use</a:t>
            </a:r>
          </a:p>
          <a:p>
            <a:r>
              <a:rPr lang="en-US" dirty="0" smtClean="0"/>
              <a:t>Demography: blue collar working class and manual work laborers, young and energetic. They are ideal customers because they  love </a:t>
            </a:r>
            <a:r>
              <a:rPr lang="en-US" dirty="0" smtClean="0"/>
              <a:t>engaging with brands on Instagram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 </a:t>
            </a:r>
            <a:br>
              <a:rPr lang="en-US" dirty="0" smtClean="0"/>
            </a:br>
            <a:r>
              <a:rPr lang="en-US" b="1" dirty="0" smtClean="0"/>
              <a:t>COMPETITION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There is rivalry </a:t>
            </a:r>
            <a:r>
              <a:rPr lang="en-US" dirty="0" smtClean="0"/>
              <a:t>between companies selling similar products and services </a:t>
            </a:r>
            <a:endParaRPr lang="en-US" dirty="0" smtClean="0"/>
          </a:p>
          <a:p>
            <a:r>
              <a:rPr lang="en-US" dirty="0" smtClean="0"/>
              <a:t>W</a:t>
            </a:r>
            <a:r>
              <a:rPr lang="en-US" dirty="0" smtClean="0"/>
              <a:t>ith </a:t>
            </a:r>
            <a:r>
              <a:rPr lang="en-US" dirty="0" smtClean="0"/>
              <a:t>the goal of achieving revenue, profit, and market share growth. Market </a:t>
            </a:r>
            <a:r>
              <a:rPr lang="en-US" dirty="0" smtClean="0"/>
              <a:t>competition has motivated the  </a:t>
            </a:r>
            <a:r>
              <a:rPr lang="en-US" dirty="0" smtClean="0"/>
              <a:t>companies to increase sales volume by utilizing </a:t>
            </a:r>
            <a:r>
              <a:rPr lang="en-US" dirty="0" smtClean="0"/>
              <a:t>the </a:t>
            </a:r>
            <a:r>
              <a:rPr lang="en-US" dirty="0" smtClean="0"/>
              <a:t>marketing </a:t>
            </a:r>
            <a:r>
              <a:rPr lang="en-US" dirty="0" smtClean="0"/>
              <a:t>mix</a:t>
            </a:r>
          </a:p>
          <a:p>
            <a:r>
              <a:rPr lang="en-US" dirty="0" smtClean="0"/>
              <a:t>Social media helps in determining who are the </a:t>
            </a:r>
            <a:r>
              <a:rPr lang="en-US" dirty="0" smtClean="0"/>
              <a:t> direct competitors and indirect competitors in the laundry bleach market</a:t>
            </a:r>
          </a:p>
          <a:p>
            <a:r>
              <a:rPr lang="en-US" dirty="0" smtClean="0"/>
              <a:t>Instragram will help to target the customers who </a:t>
            </a:r>
            <a:r>
              <a:rPr lang="en-US" dirty="0" smtClean="0"/>
              <a:t>will shop for a variety of price points, locations, service levels, and product features when considering their </a:t>
            </a:r>
            <a:r>
              <a:rPr lang="en-US" dirty="0" smtClean="0"/>
              <a:t>purchase</a:t>
            </a:r>
          </a:p>
          <a:p>
            <a:r>
              <a:rPr lang="en-US" dirty="0" smtClean="0"/>
              <a:t>They will likely explore as many options as they can to fill their need, which may include looking at a different service model or a different product altogether. This is where </a:t>
            </a:r>
            <a:r>
              <a:rPr lang="en-US" dirty="0" smtClean="0"/>
              <a:t>Instragram </a:t>
            </a:r>
            <a:r>
              <a:rPr lang="en-US" dirty="0" smtClean="0"/>
              <a:t>becomes a </a:t>
            </a:r>
            <a:r>
              <a:rPr lang="en-US" dirty="0" smtClean="0"/>
              <a:t>factor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CAMPAIGN IMPLEMENTATION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This will be the Tactical Plan</a:t>
            </a:r>
          </a:p>
          <a:p>
            <a:r>
              <a:rPr lang="en-US" dirty="0" smtClean="0"/>
              <a:t>Clearly</a:t>
            </a:r>
            <a:r>
              <a:rPr lang="en-US" b="1" dirty="0" smtClean="0"/>
              <a:t> </a:t>
            </a:r>
            <a:r>
              <a:rPr lang="en-US" dirty="0" smtClean="0"/>
              <a:t>define your </a:t>
            </a:r>
            <a:r>
              <a:rPr lang="en-US" dirty="0" smtClean="0"/>
              <a:t>laundry bleaches market.</a:t>
            </a:r>
            <a:r>
              <a:rPr lang="en-US" b="1" dirty="0" smtClean="0"/>
              <a:t> </a:t>
            </a:r>
            <a:r>
              <a:rPr lang="en-US" dirty="0" smtClean="0"/>
              <a:t>Learning </a:t>
            </a:r>
            <a:r>
              <a:rPr lang="en-US" dirty="0" smtClean="0"/>
              <a:t>who they are, what they like, which networks they use the </a:t>
            </a:r>
            <a:r>
              <a:rPr lang="en-US" dirty="0" smtClean="0"/>
              <a:t>most</a:t>
            </a:r>
          </a:p>
          <a:p>
            <a:r>
              <a:rPr lang="en-US" dirty="0" smtClean="0"/>
              <a:t>How many new clients or sales do you need each month to reach your monthly monetary </a:t>
            </a:r>
            <a:r>
              <a:rPr lang="en-US" dirty="0" smtClean="0"/>
              <a:t>goal</a:t>
            </a:r>
          </a:p>
          <a:p>
            <a:r>
              <a:rPr lang="en-US" dirty="0" smtClean="0"/>
              <a:t>Creating our </a:t>
            </a:r>
            <a:r>
              <a:rPr lang="en-US" dirty="0" smtClean="0"/>
              <a:t>own content (blog posts, videos, graphics or podcasts) and sharing content from trusted sources of interest to your </a:t>
            </a:r>
            <a:r>
              <a:rPr lang="en-US" dirty="0" smtClean="0"/>
              <a:t>target</a:t>
            </a:r>
          </a:p>
          <a:p>
            <a:r>
              <a:rPr lang="en-US" dirty="0" smtClean="0"/>
              <a:t>Posting regularly on </a:t>
            </a:r>
            <a:r>
              <a:rPr lang="en-US" dirty="0" smtClean="0"/>
              <a:t>Instragram will </a:t>
            </a:r>
            <a:r>
              <a:rPr lang="en-US" dirty="0" smtClean="0"/>
              <a:t>help with gaining exposure and </a:t>
            </a:r>
            <a:r>
              <a:rPr lang="en-US" dirty="0" smtClean="0"/>
              <a:t>search engines optimization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MOST PRUDENT AND COST-EFFECTIVE WAY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Customers research before committing. </a:t>
            </a:r>
            <a:r>
              <a:rPr lang="en-US" dirty="0" smtClean="0"/>
              <a:t>They lookout </a:t>
            </a:r>
            <a:r>
              <a:rPr lang="en-US" dirty="0" smtClean="0"/>
              <a:t>for opportunities and trends that will help your brand </a:t>
            </a:r>
            <a:r>
              <a:rPr lang="en-US" dirty="0" smtClean="0"/>
              <a:t>pop. Social </a:t>
            </a:r>
            <a:r>
              <a:rPr lang="en-US" dirty="0" smtClean="0"/>
              <a:t>media advertising is all about engaging existing customers while also reaching a new audience. </a:t>
            </a:r>
            <a:endParaRPr lang="en-US" dirty="0" smtClean="0"/>
          </a:p>
          <a:p>
            <a:r>
              <a:rPr lang="en-US" dirty="0" smtClean="0"/>
              <a:t>Retargeting </a:t>
            </a:r>
            <a:r>
              <a:rPr lang="en-US" dirty="0" smtClean="0"/>
              <a:t>Ads- </a:t>
            </a:r>
            <a:r>
              <a:rPr lang="en-US" dirty="0" smtClean="0"/>
              <a:t>generate targeted traffic.</a:t>
            </a:r>
          </a:p>
          <a:p>
            <a:r>
              <a:rPr lang="en-US" dirty="0" smtClean="0"/>
              <a:t>Social Selling Can Connect &amp; Convert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1415</TotalTime>
  <Words>758</Words>
  <Application>Microsoft Office PowerPoint</Application>
  <PresentationFormat>On-screen Show (4:3)</PresentationFormat>
  <Paragraphs>78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Solstice</vt:lpstr>
      <vt:lpstr>LAUNDRY CLEANING BLEACHES SOCIAL MEDIA MARKETING PLAN </vt:lpstr>
      <vt:lpstr>Bleaches Marketing Plan through Instagram  </vt:lpstr>
      <vt:lpstr>  ELEMENTS OF MARKETING RESEARCH </vt:lpstr>
      <vt:lpstr>VALUE PROPOSITION </vt:lpstr>
      <vt:lpstr>COMPETITION BRIEF </vt:lpstr>
      <vt:lpstr> CUSTOMER PROFILE  </vt:lpstr>
      <vt:lpstr>  COMPETITION </vt:lpstr>
      <vt:lpstr>CAMPAIGN IMPLEMENTATION </vt:lpstr>
      <vt:lpstr>MOST PRUDENT AND COST-EFFECTIVE WAY </vt:lpstr>
      <vt:lpstr>SPECIFIC MESSAGING </vt:lpstr>
      <vt:lpstr>CAMPAIGN'S PERFORMANCE MEASURE </vt:lpstr>
      <vt:lpstr>SOURCES TO SUPPORT WRITING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MEDIA MARKETING PLAN </dc:title>
  <dc:creator>Champion Achiever</dc:creator>
  <cp:lastModifiedBy>Miguel Muguchia</cp:lastModifiedBy>
  <cp:revision>11</cp:revision>
  <dcterms:created xsi:type="dcterms:W3CDTF">2006-08-16T00:00:00Z</dcterms:created>
  <dcterms:modified xsi:type="dcterms:W3CDTF">2021-06-04T08:40:57Z</dcterms:modified>
</cp:coreProperties>
</file>